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9CEA59-9CC4-5458-7E5D-230982C42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699C69-739D-F3CC-E431-64B19688D1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112898F-D748-FE02-5CDB-080CB8838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6250D4-67B7-2595-FC74-CD0DEB595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236A4-68B1-6562-7EDF-82DEA25E9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44994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403C43-24AC-F08B-DA91-F0377F239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137A531-4191-71B7-2020-821C25B96D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83EA1A4-F13D-B914-8B80-9C640B995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4FB64A-2121-83D0-163D-593F1A106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FBA283-CD9F-32AE-0E2B-3CEDA2323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91501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35C470E-7901-137A-6B76-766FF4A3F2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1533BAB-9BF3-B8C0-76A0-25FFED8229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2DC7FC-E964-C9A6-41A1-0AF27D348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03FE81C-0F8A-FCB1-5190-4EF94AF85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0137B10-B321-BE76-FC88-E9C53F7F8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81678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012FB94-A681-2F15-969D-DB162F0EC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EB3B0F-1FDE-ADEB-D634-FB8B4C053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7680445-EEC0-71BD-C886-545046405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7A6B02-DCCE-3F97-B1C9-D412E1AEB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BF80937-F284-3F4E-8A70-F9D4C176B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1334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047200-054E-0AA0-3973-02CFB2B2A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C9C1FD8-06C2-2ED9-8A7D-C2A1FB23F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39B708-2F05-A7CB-8221-AA0790C05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13D8E0-7343-5D5F-D1C5-EC8AEA3CF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460F02-477E-70C5-F4EA-38BA4ECBF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2305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767B19B-5259-EC6E-EE58-87BA1664F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207D94-9B24-95B9-58D5-322CA9836A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F9864E9-0A6B-8E94-CC7A-C67436448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68D4EA-4166-EE03-B2B7-4D59486D2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A04FA03-6979-6BA6-98A3-2E7BBE11E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A9EC3E-A293-534B-3D03-FEFEB137A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41706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67FE5B-5FAC-FBCB-E9E6-F129CE250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FB30E8A-1B6A-282E-7160-F2767AC81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AFBCE9B-F6F0-9AE0-9819-902B257EBC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74029AA-3672-17DF-650A-A3ED4FF526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714AC58-E23C-9D31-1D4C-78B426ECC8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761C0F4-6AC8-1270-5311-BF058E590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8190DD59-CF34-56C8-F7D2-B57D7F82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5E292B7-DF82-AF73-7077-A685C5DEE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97342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0B7A6C-0CE6-B92D-B6D7-FDBA24346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E41B14B-649B-6719-5759-84213838D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4B8253C-C1CD-F159-6BA6-28D485E55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9726233-DA6B-9D53-0286-78907FF94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78966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DC1DA09-AD66-2CDE-1545-73AA455A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2989754-D436-25B5-C639-EFCE5B354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3ED951-B1CF-4188-CD46-6C4F81C4C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27350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7F65B3-3A2A-A65A-8231-7316B3E3A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C94B377-E907-3C24-E114-5ECE5A10D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235596A-741C-0DEB-D171-427843782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BC30CE9-97B4-DCF2-4F6E-DD257BA31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47C2229-595F-FF07-3BDA-ECBEDF92A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BC45C8-A1A7-FF29-B157-632646427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2594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D5CB6E-16D7-A4B5-507F-8710C1B3E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A680EAB-9667-2E20-049B-ED18A9C559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7B00FF0-F783-C378-A267-EDBADFBE72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6356D80-0B6E-34EA-734F-D75C60038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A349B4E-FF84-1521-EC06-893ABDC9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CB37ECD-79E6-94BE-6F47-E020B2898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34969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A4E9F75-8DAA-F3B7-9B46-157B4E590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C392671-5F1B-03BD-5495-ABB3275AB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2AB3236-1762-12CD-F068-556EFA5326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49B74D-5A57-4213-B05F-A4139CF6B12B}" type="datetimeFigureOut">
              <a:rPr lang="fr-CA" smtClean="0"/>
              <a:t>2023-01-17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43DA27-D99B-28D7-7B97-8296FF2AB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CF01856-0D59-82AA-442F-59453D676F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63EC6-C30B-4222-8F25-32DF43364030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87149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9B8B67-2F7F-694A-3AC2-180F9E42A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F261A87-3311-BA67-AC3B-49A2C318A3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146E2B99-0114-AE1D-A30B-DEFCCD8462B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750" y="311150"/>
            <a:ext cx="121285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56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Grand écran</PresentationFormat>
  <Paragraphs>0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Nader Ben Khalifa</dc:creator>
  <cp:lastModifiedBy>Nader Ben Khalifa</cp:lastModifiedBy>
  <cp:revision>1</cp:revision>
  <dcterms:created xsi:type="dcterms:W3CDTF">2023-01-17T16:44:18Z</dcterms:created>
  <dcterms:modified xsi:type="dcterms:W3CDTF">2023-01-17T16:47:56Z</dcterms:modified>
</cp:coreProperties>
</file>

<file path=docProps/thumbnail.jpeg>
</file>